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5" r:id="rId3"/>
    <p:sldId id="267" r:id="rId4"/>
    <p:sldId id="268" r:id="rId5"/>
    <p:sldId id="259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470"/>
    <a:srgbClr val="F7C4A2"/>
    <a:srgbClr val="BFA2D4"/>
    <a:srgbClr val="A1C1DE"/>
    <a:srgbClr val="8CDBF8"/>
    <a:srgbClr val="93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605" autoAdjust="0"/>
  </p:normalViewPr>
  <p:slideViewPr>
    <p:cSldViewPr snapToGrid="0">
      <p:cViewPr varScale="1">
        <p:scale>
          <a:sx n="108" d="100"/>
          <a:sy n="10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6257-272F-4A5D-95F3-0A0580E1B653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AD4E-AB6E-4234-94F1-C97AAD756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0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2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0EC0-E1B6-4E3C-84DC-06574FB048EA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2B3D-D718-402A-A062-FFB133D3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014" y="2183997"/>
            <a:ext cx="9658374" cy="2387600"/>
          </a:xfrm>
        </p:spPr>
        <p:txBody>
          <a:bodyPr/>
          <a:lstStyle/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Интеллектуальные турниры 2022/23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8848691">
            <a:off x="-2254864" y="-128280"/>
            <a:ext cx="3515437" cy="1669123"/>
          </a:xfrm>
          <a:prstGeom prst="halfFrame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20368021">
            <a:off x="11164128" y="6001315"/>
            <a:ext cx="1866008" cy="1974246"/>
          </a:xfrm>
          <a:prstGeom prst="halfFrame">
            <a:avLst>
              <a:gd name="adj1" fmla="val 31873"/>
              <a:gd name="adj2" fmla="val 33333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3619793">
            <a:off x="-1995500" y="5275148"/>
            <a:ext cx="1410770" cy="4255620"/>
          </a:xfrm>
          <a:prstGeom prst="halfFrame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4484653">
            <a:off x="10864839" y="-2089963"/>
            <a:ext cx="1266384" cy="3453156"/>
          </a:xfrm>
          <a:prstGeom prst="halfFrame">
            <a:avLst/>
          </a:prstGeom>
          <a:solidFill>
            <a:srgbClr val="7030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45" y="201936"/>
            <a:ext cx="1987721" cy="55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59" y="0"/>
            <a:ext cx="1557010" cy="980545"/>
          </a:xfrm>
          <a:prstGeom prst="rect">
            <a:avLst/>
          </a:prstGeom>
        </p:spPr>
      </p:pic>
      <p:pic>
        <p:nvPicPr>
          <p:cNvPr id="1026" name="Picture 2" descr="Вакансии компании Визекс Инф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42" y="-278163"/>
            <a:ext cx="1528985" cy="15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89" y="11762"/>
            <a:ext cx="10311460" cy="1092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Физмат-бой</a:t>
            </a:r>
            <a:endParaRPr lang="ru-RU" sz="5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7103" y="1202790"/>
            <a:ext cx="3510612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Физмат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 2.0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24254" y="1940450"/>
            <a:ext cx="3396310" cy="373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 апреля - 14 мая</a:t>
            </a:r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701111" y="1940450"/>
            <a:ext cx="3438003" cy="37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 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октября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- 29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октября</a:t>
            </a:r>
            <a:r>
              <a:rPr lang="ru-RU" sz="2200" dirty="0"/>
              <a:t> 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33743" y="1228943"/>
            <a:ext cx="3543305" cy="9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Физмат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 3.0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744346" y="2536079"/>
            <a:ext cx="3332702" cy="11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203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команды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812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/>
              <a:t> 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67103" y="2484720"/>
            <a:ext cx="2914923" cy="12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180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команд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720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участников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2206" r="14008"/>
          <a:stretch/>
        </p:blipFill>
        <p:spPr>
          <a:xfrm>
            <a:off x="0" y="3911314"/>
            <a:ext cx="3575304" cy="2876550"/>
          </a:xfrm>
          <a:prstGeom prst="rect">
            <a:avLst/>
          </a:prstGeom>
        </p:spPr>
      </p:pic>
      <p:sp>
        <p:nvSpPr>
          <p:cNvPr id="33" name="Половина рамки 32"/>
          <p:cNvSpPr/>
          <p:nvPr/>
        </p:nvSpPr>
        <p:spPr>
          <a:xfrm rot="14484653">
            <a:off x="1117157" y="-2074894"/>
            <a:ext cx="1266384" cy="3453156"/>
          </a:xfrm>
          <a:prstGeom prst="halfFrame">
            <a:avLst/>
          </a:prstGeom>
          <a:solidFill>
            <a:srgbClr val="7030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AutoShape 8" descr="blob:https://web.whatsapp.com/099cf92c-2c5b-4e84-b5da-53be2a81c4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7359"/>
          <a:stretch/>
        </p:blipFill>
        <p:spPr>
          <a:xfrm>
            <a:off x="8631936" y="3905726"/>
            <a:ext cx="3560064" cy="2882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465" r="10653"/>
          <a:stretch/>
        </p:blipFill>
        <p:spPr>
          <a:xfrm>
            <a:off x="3694176" y="3906362"/>
            <a:ext cx="4818888" cy="2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994" y="8060"/>
            <a:ext cx="10311460" cy="1092200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Кибер</a:t>
            </a:r>
            <a:r>
              <a:rPr lang="ru-RU" sz="5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-бой:</a:t>
            </a:r>
            <a:r>
              <a:rPr lang="en-US" sz="5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Engineering VS IT</a:t>
            </a:r>
            <a:endParaRPr lang="ru-RU" sz="5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6570" y="1186036"/>
            <a:ext cx="3510612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rgbClr val="00B0F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Кибер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452614" y="1186226"/>
            <a:ext cx="3543305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rgbClr val="00B0F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Кибер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 2.0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329315" y="2446626"/>
            <a:ext cx="3332702" cy="11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285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команды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1400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/>
              <a:t> 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76076" y="2440315"/>
            <a:ext cx="2914923" cy="12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279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команд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1360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sp>
        <p:nvSpPr>
          <p:cNvPr id="31" name="AutoShape 8" descr="blob:https://web.whatsapp.com/099cf92c-2c5b-4e84-b5da-53be2a81c4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9585809">
            <a:off x="-1158475" y="-1069422"/>
            <a:ext cx="1866008" cy="1974246"/>
          </a:xfrm>
          <a:prstGeom prst="halfFrame">
            <a:avLst>
              <a:gd name="adj1" fmla="val 31873"/>
              <a:gd name="adj2" fmla="val 33333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296570" y="1910576"/>
            <a:ext cx="4662382" cy="404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10 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января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- 12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февраля</a:t>
            </a:r>
            <a:endParaRPr lang="ru-RU" sz="2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452614" y="1910576"/>
            <a:ext cx="4662382" cy="4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23 ноября - 24 декабря</a:t>
            </a:r>
            <a:r>
              <a:rPr lang="ru-RU" sz="2200" dirty="0" smtClean="0"/>
              <a:t> </a:t>
            </a:r>
            <a:endParaRPr lang="ru-RU" sz="2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064" y="1"/>
            <a:ext cx="1197935" cy="1199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1762"/>
          <a:stretch/>
        </p:blipFill>
        <p:spPr>
          <a:xfrm>
            <a:off x="8325592" y="3861881"/>
            <a:ext cx="3866408" cy="2921182"/>
          </a:xfrm>
          <a:prstGeom prst="rect">
            <a:avLst/>
          </a:prstGeom>
        </p:spPr>
      </p:pic>
      <p:pic>
        <p:nvPicPr>
          <p:cNvPr id="1026" name="Picture 2" descr="https://downloader.disk.yandex.ru/preview/80cc4c07bd81254c17ff77d0d449e54b76ebb423de69d740ab7ba8508136bc56/638496fd/9mqj9G1ekGkjgjEk4aWZV5iFl5EBpOx0XoS18G4ZuRrO5SvREdb2vNPfa5Bait5sp74IzMZ-q6UB4CtQms7GZQ%3D%3D?uid=0&amp;filename=_ST_7462_r_web.jpg&amp;disposition=inline&amp;hash=&amp;limit=0&amp;content_type=image%2Fjpeg&amp;owner_uid=0&amp;tknv=v2&amp;size=1920x9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8" y="3854754"/>
            <a:ext cx="4394180" cy="29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70" r="8423"/>
          <a:stretch/>
        </p:blipFill>
        <p:spPr>
          <a:xfrm>
            <a:off x="0" y="3861881"/>
            <a:ext cx="3621025" cy="29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un9-87.userapi.com/impg/7dbyZ6B80CmvfpdWOlLfD-EnNZh80nhcotVfHw/ZYpjrOkA1sk.jpg?size=1600x1066&amp;quality=95&amp;sign=1932c15901cd435ab56087efeacc0d6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/>
          <a:stretch/>
        </p:blipFill>
        <p:spPr bwMode="auto">
          <a:xfrm>
            <a:off x="3727141" y="3863888"/>
            <a:ext cx="3758214" cy="29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32.userapi.com/impg/anZScKKTs_YZ0FZ94ZztNQy_DcPIvKGsYzI3Ag/u7WiX8aaiJ8.jpg?size=1600x1066&amp;quality=95&amp;sign=26f4adaa4f4751b8bec1b0b0e21dddb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-304" r="22195" b="304"/>
          <a:stretch/>
        </p:blipFill>
        <p:spPr bwMode="auto">
          <a:xfrm>
            <a:off x="0" y="3863888"/>
            <a:ext cx="3400148" cy="29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31" y="3863888"/>
            <a:ext cx="4385569" cy="29225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3618" y="0"/>
            <a:ext cx="6383356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Техно-бой</a:t>
            </a:r>
            <a:endParaRPr lang="ru-RU" sz="5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8848691">
            <a:off x="-2254864" y="-128280"/>
            <a:ext cx="3515437" cy="1669123"/>
          </a:xfrm>
          <a:prstGeom prst="halfFrame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2781" y="1219410"/>
            <a:ext cx="4424257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Техно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 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4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.0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68572" y="1981100"/>
            <a:ext cx="3600450" cy="37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4 мая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- 31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мая 2022</a:t>
            </a:r>
            <a:r>
              <a:rPr lang="ru-RU" sz="2200" dirty="0"/>
              <a:t> 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85225" y="2464761"/>
            <a:ext cx="2914923" cy="12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95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команд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380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74" y="618578"/>
            <a:ext cx="4375026" cy="291554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780870" y="1219410"/>
            <a:ext cx="4424257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Техно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-бой 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</a:t>
            </a:r>
            <a:r>
              <a:rPr lang="ru-RU" sz="4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.0</a:t>
            </a:r>
            <a:endParaRPr lang="ru-RU" sz="4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838985" y="2001226"/>
            <a:ext cx="3919875" cy="37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8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декабря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- 14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февраля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2023</a:t>
            </a:r>
            <a:r>
              <a:rPr lang="ru-RU" sz="2200" dirty="0"/>
              <a:t> 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013314" y="2464761"/>
            <a:ext cx="2914923" cy="12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77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команд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308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65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1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Робатлон</a:t>
            </a:r>
            <a:endParaRPr lang="ru-RU" sz="5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2050" name="Picture 2" descr="https://labpredprof.ru/gallery_gen/a04b77054b45a630048085897617d398_811x762.961672473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53" y="529301"/>
            <a:ext cx="3070555" cy="28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овина рамки 4"/>
          <p:cNvSpPr/>
          <p:nvPr/>
        </p:nvSpPr>
        <p:spPr>
          <a:xfrm rot="13597890">
            <a:off x="1122765" y="-3199398"/>
            <a:ext cx="1410770" cy="4255620"/>
          </a:xfrm>
          <a:prstGeom prst="halfFrame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463"/>
          <a:stretch/>
        </p:blipFill>
        <p:spPr>
          <a:xfrm>
            <a:off x="8701426" y="3842308"/>
            <a:ext cx="3484104" cy="2940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25" y="3842307"/>
            <a:ext cx="4380614" cy="2940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457"/>
          <a:stretch/>
        </p:blipFill>
        <p:spPr>
          <a:xfrm>
            <a:off x="6471" y="3842307"/>
            <a:ext cx="3774904" cy="294075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5415" y="867397"/>
            <a:ext cx="4424257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chemeClr val="accent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Робатлон</a:t>
            </a:r>
            <a:endParaRPr lang="ru-RU" sz="4000" dirty="0">
              <a:solidFill>
                <a:schemeClr val="accent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05415" y="1603319"/>
            <a:ext cx="3762008" cy="37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24 сентября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- 1</a:t>
            </a:r>
            <a:r>
              <a:rPr lang="ru-RU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октября</a:t>
            </a:r>
            <a:endParaRPr lang="ru-RU" sz="2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7267" y="2062912"/>
            <a:ext cx="5402405" cy="12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71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команда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10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площадок для проведения 1-го этапа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b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&gt; 355 </a:t>
            </a:r>
            <a:r>
              <a:rPr lang="ru-RU" sz="2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участников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90" t="22969" r="15176" b="22356"/>
          <a:stretch/>
        </p:blipFill>
        <p:spPr>
          <a:xfrm>
            <a:off x="8701426" y="372664"/>
            <a:ext cx="3484104" cy="32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57" y="0"/>
            <a:ext cx="9208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6179" y="3175198"/>
            <a:ext cx="3994951" cy="1029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38011" y="3175198"/>
            <a:ext cx="1315977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rgbClr val="EC6470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2.0</a:t>
            </a:r>
            <a:endParaRPr lang="ru-RU" sz="6600" dirty="0">
              <a:solidFill>
                <a:srgbClr val="EC6470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273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51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Yu Gothic UI Light</vt:lpstr>
      <vt:lpstr>Arial</vt:lpstr>
      <vt:lpstr>Arial Narrow</vt:lpstr>
      <vt:lpstr>Calibri</vt:lpstr>
      <vt:lpstr>Calibri Light</vt:lpstr>
      <vt:lpstr>Тема Office</vt:lpstr>
      <vt:lpstr>Интеллектуальные турниры 2022/23</vt:lpstr>
      <vt:lpstr>Физмат-бой</vt:lpstr>
      <vt:lpstr>Кибер-бой:Engineering VS IT</vt:lpstr>
      <vt:lpstr>Техно-бой</vt:lpstr>
      <vt:lpstr>Робатлон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2022-11-18T11:51:43Z</dcterms:created>
  <dcterms:modified xsi:type="dcterms:W3CDTF">2023-03-24T12:34:03Z</dcterms:modified>
</cp:coreProperties>
</file>